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7" r:id="rId6"/>
    <p:sldId id="268" r:id="rId7"/>
    <p:sldId id="276" r:id="rId8"/>
    <p:sldId id="274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3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2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3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2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2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4815-C14F-465A-B30A-83487928D8F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0792-D780-4FE9-AD5D-A181D9E0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2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cs.ru/vendors/" TargetMode="Externa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ubrit.ocs.ru/" TargetMode="External"/><Relationship Id="rId3" Type="http://schemas.openxmlformats.org/officeDocument/2006/relationships/image" Target="../media/image5.emf"/><Relationship Id="rId7" Type="http://schemas.openxmlformats.org/officeDocument/2006/relationships/hyperlink" Target="https://www.ocs.ru/services/#for-dealers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cs.ru/vendors/" TargetMode="External"/><Relationship Id="rId11" Type="http://schemas.openxmlformats.org/officeDocument/2006/relationships/hyperlink" Target="https://www.youtube.com/@OCSDistributionChannel" TargetMode="External"/><Relationship Id="rId5" Type="http://schemas.openxmlformats.org/officeDocument/2006/relationships/hyperlink" Target="mailto:new@ocs.ru" TargetMode="External"/><Relationship Id="rId10" Type="http://schemas.openxmlformats.org/officeDocument/2006/relationships/hyperlink" Target="https://vk.com/ocsdistribution" TargetMode="External"/><Relationship Id="rId4" Type="http://schemas.openxmlformats.org/officeDocument/2006/relationships/hyperlink" Target="mailto:info@ocs.ru" TargetMode="External"/><Relationship Id="rId9" Type="http://schemas.openxmlformats.org/officeDocument/2006/relationships/hyperlink" Target="https://t.me/%20ocs_distrib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811" y="522989"/>
            <a:ext cx="6137189" cy="6335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724774"/>
            <a:ext cx="1273175" cy="52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850" y="5998400"/>
            <a:ext cx="19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850" y="1867034"/>
            <a:ext cx="4831797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ru-RU" sz="3500" dirty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OCS Distribution</a:t>
            </a:r>
            <a:r>
              <a:rPr lang="en-US" altLang="ru-RU" sz="2500" dirty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</a:t>
            </a:r>
          </a:p>
          <a:p>
            <a:pPr lvl="0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ведущий российский</a:t>
            </a:r>
          </a:p>
          <a:p>
            <a:pPr lvl="0">
              <a:spcAft>
                <a:spcPts val="600"/>
              </a:spcAft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ИТ-дистрибьютор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рынке с 1994 года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Мы верим: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баланс интересов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завтра важнее, чем сегодня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1246" y="2406548"/>
            <a:ext cx="4564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Успешный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бизнес делают правильные игроки: </a:t>
            </a:r>
          </a:p>
          <a:p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компетентные и уважающие свое дело. Мы развиваемся сами и развиваем наших </a:t>
            </a:r>
            <a:r>
              <a:rPr 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партнеров</a:t>
            </a:r>
            <a:endParaRPr lang="ru-RU" sz="2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724774"/>
            <a:ext cx="1273175" cy="52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850" y="5998400"/>
            <a:ext cx="19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432" y="1492085"/>
            <a:ext cx="618485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altLang="ru-RU" sz="3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Какие мы?</a:t>
            </a:r>
            <a:endParaRPr lang="ru-RU" sz="2500" dirty="0" smtClean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Стабильные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даптируемся к переменам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Берёмся за нестандартные сценарии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Соблюдаем свои обязательства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Стремимся быть открытыми и оперативными 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Решаем логистические, финансовые и сервисные вопросы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Инвестируем в интеллектуальные ресурсы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Вовлечены в процессы и частности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89" y="1428750"/>
            <a:ext cx="5259711" cy="5429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8329" y="3289295"/>
            <a:ext cx="28135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3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Любим</a:t>
            </a:r>
            <a:endParaRPr lang="en-US" altLang="ru-RU" sz="3500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r>
              <a:rPr lang="ru-RU" altLang="ru-RU" sz="3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уважаем</a:t>
            </a:r>
            <a:endParaRPr lang="en-US" altLang="ru-RU" sz="3500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r>
              <a:rPr lang="ru-RU" altLang="ru-RU" sz="3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своё дело)</a:t>
            </a:r>
            <a:endParaRPr lang="en-US" altLang="ru-RU" sz="3500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724774"/>
            <a:ext cx="1273175" cy="526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850" y="5998400"/>
            <a:ext cx="19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grayscl/>
          </a:blip>
          <a:srcRect r="29671"/>
          <a:stretch/>
        </p:blipFill>
        <p:spPr>
          <a:xfrm>
            <a:off x="7389229" y="555839"/>
            <a:ext cx="4763888" cy="6337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713" y="1463403"/>
            <a:ext cx="10777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Продуктовый портфель </a:t>
            </a:r>
            <a:r>
              <a:rPr lang="en-US" sz="30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OCS</a:t>
            </a:r>
            <a:r>
              <a:rPr lang="ru-RU" sz="30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2023 = 500+ </a:t>
            </a:r>
            <a:r>
              <a:rPr lang="ru-RU" sz="3000" dirty="0" err="1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вендоров</a:t>
            </a:r>
            <a:endParaRPr lang="ru-RU" sz="3000" dirty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 rot="16200000" flipV="1">
            <a:off x="-498003" y="3987317"/>
            <a:ext cx="3218506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72" y="2792325"/>
            <a:ext cx="454154" cy="32074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47713" y="2241577"/>
            <a:ext cx="17192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Серверы и СХД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1220" y="2807497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34%*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 rot="16200000" flipV="1">
            <a:off x="439413" y="4200834"/>
            <a:ext cx="279147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468437" y="2706211"/>
            <a:ext cx="2602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ПК и мобильные системы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44" y="3165675"/>
            <a:ext cx="454154" cy="32074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595413" y="317636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 rot="16200000" flipV="1">
            <a:off x="1364274" y="4401796"/>
            <a:ext cx="2389548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2314216" y="3163255"/>
            <a:ext cx="482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954" y="3605976"/>
            <a:ext cx="454154" cy="32074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350192" y="362405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 rot="16200000" flipV="1">
            <a:off x="2094309" y="4406751"/>
            <a:ext cx="2379637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050" y="3605976"/>
            <a:ext cx="454154" cy="32074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090159" y="361969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34088" y="3173167"/>
            <a:ext cx="14673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Компоненты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16200000" flipV="1">
            <a:off x="3033164" y="4618629"/>
            <a:ext cx="195588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99" y="4034399"/>
            <a:ext cx="454154" cy="32074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803246" y="403690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48296" y="3563007"/>
            <a:ext cx="1009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Сетевое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 rot="16200000" flipV="1">
            <a:off x="3881921" y="4773130"/>
            <a:ext cx="1646880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27" y="4306594"/>
            <a:ext cx="454154" cy="320746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529260" y="430659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81154" y="3871607"/>
            <a:ext cx="5100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БТ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 rot="16200000" flipV="1">
            <a:off x="4585933" y="4773129"/>
            <a:ext cx="164688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97" y="4306540"/>
            <a:ext cx="454154" cy="320746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5219544" y="430445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21312" y="3584889"/>
            <a:ext cx="3227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Периферия,</a:t>
            </a:r>
          </a:p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расходные материалы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 rot="16200000" flipV="1">
            <a:off x="5439117" y="4910639"/>
            <a:ext cx="137186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970" y="4580599"/>
            <a:ext cx="454154" cy="3207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927717" y="45805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84833" y="4119794"/>
            <a:ext cx="2892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Инженерное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 rot="16200000" flipV="1">
            <a:off x="6316486" y="5052442"/>
            <a:ext cx="1088255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316" y="4873116"/>
            <a:ext cx="454154" cy="32074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673063" y="488958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290380" y="4404232"/>
            <a:ext cx="1459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Аксессуары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 rot="16200000" flipV="1">
            <a:off x="7060296" y="5052442"/>
            <a:ext cx="1088255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346" y="4889183"/>
            <a:ext cx="454154" cy="320746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407093" y="488958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18488" y="4404233"/>
            <a:ext cx="1459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 rot="16200000" flipV="1">
            <a:off x="7954699" y="5211280"/>
            <a:ext cx="770580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456" y="5174770"/>
            <a:ext cx="454154" cy="32074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123493" y="5174770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85528" y="4758969"/>
            <a:ext cx="97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Прочее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0" name="Скругленный прямоугольник 99">
            <a:hlinkClick r:id="rId5"/>
          </p:cNvPr>
          <p:cNvSpPr/>
          <p:nvPr/>
        </p:nvSpPr>
        <p:spPr>
          <a:xfrm>
            <a:off x="7505191" y="2040655"/>
            <a:ext cx="2677854" cy="320396"/>
          </a:xfrm>
          <a:prstGeom prst="round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Посмотреть полный список</a:t>
            </a:r>
            <a:endParaRPr lang="ru-RU" sz="1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7639" y="6043568"/>
            <a:ext cx="199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043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6276974" cy="6858000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403314"/>
            <a:ext cx="1158875" cy="47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525" y="1282064"/>
            <a:ext cx="96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7200+ дилеров</a:t>
            </a:r>
          </a:p>
          <a:p>
            <a:r>
              <a:rPr lang="ru-RU" sz="4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 </a:t>
            </a:r>
            <a:r>
              <a:rPr lang="ru-RU" sz="4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5147" y="804919"/>
            <a:ext cx="49672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Поставщики корпоративного </a:t>
            </a:r>
            <a:r>
              <a:rPr lang="ru-RU" sz="24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рынка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Интеграторы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Сборщики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Розничные </a:t>
            </a:r>
            <a:r>
              <a:rPr lang="ru-RU" sz="2400" dirty="0" err="1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реселлеры</a:t>
            </a:r>
            <a:endParaRPr lang="ru-RU" sz="2400" dirty="0" smtClean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ритейл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Региональный ритейл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Локальная розница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E-commerce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Универсальные </a:t>
            </a:r>
            <a:r>
              <a:rPr lang="ru-RU" sz="2400" dirty="0" err="1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реселлеры</a:t>
            </a:r>
            <a:endParaRPr lang="ru-RU" sz="2400" dirty="0" smtClean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Сабдистрибьюторы</a:t>
            </a:r>
            <a:endParaRPr lang="ru-RU" sz="2400" dirty="0" smtClean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Сервис-провайдеры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 flipV="1">
            <a:off x="-698028" y="4529297"/>
            <a:ext cx="3218506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47" y="3353343"/>
            <a:ext cx="454154" cy="320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147" y="3361143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61%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87" y="2802325"/>
            <a:ext cx="3174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Корпоратив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 flipV="1">
            <a:off x="862963" y="5325113"/>
            <a:ext cx="1626874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23" y="4857772"/>
            <a:ext cx="454154" cy="3207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9123" y="4853245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532" y="4351024"/>
            <a:ext cx="3174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Розница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 flipV="1">
            <a:off x="1932938" y="5629913"/>
            <a:ext cx="1017274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516" y="5444139"/>
            <a:ext cx="454154" cy="3207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1868" y="5449871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6968" y="5034951"/>
            <a:ext cx="3174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Универсалы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 flipV="1">
            <a:off x="2861209" y="5793010"/>
            <a:ext cx="691079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71" y="5790899"/>
            <a:ext cx="454154" cy="3207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20434" y="579089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1438" y="5371689"/>
            <a:ext cx="791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Сабы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16200000" flipV="1">
            <a:off x="3742531" y="5922166"/>
            <a:ext cx="458782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811" y="6041191"/>
            <a:ext cx="454154" cy="3207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67574" y="603933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5609" y="5594431"/>
            <a:ext cx="1190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Сервис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rot="16200000" flipV="1">
            <a:off x="4657382" y="6096318"/>
            <a:ext cx="11876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301161" y="5935990"/>
            <a:ext cx="1190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Прочее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4924424" cy="6858000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403314"/>
            <a:ext cx="1158875" cy="47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2682" y="248617"/>
            <a:ext cx="570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офис</a:t>
            </a: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в России</a:t>
            </a:r>
          </a:p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Офис в Казахстане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6200000" flipV="1">
            <a:off x="-698028" y="4529297"/>
            <a:ext cx="3218506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 flipV="1">
            <a:off x="862963" y="5325113"/>
            <a:ext cx="1626874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 flipV="1">
            <a:off x="1824059" y="5521034"/>
            <a:ext cx="1235032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16200000" flipV="1">
            <a:off x="2714667" y="5629913"/>
            <a:ext cx="1017274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 flipV="1">
            <a:off x="3560616" y="5711369"/>
            <a:ext cx="85436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47" y="3353343"/>
            <a:ext cx="454154" cy="3207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3739" y="3353343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22" y="4905918"/>
            <a:ext cx="454154" cy="3207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4486" y="4905918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497" y="5283766"/>
            <a:ext cx="454154" cy="3207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2656" y="5286589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25" y="5465483"/>
            <a:ext cx="454154" cy="320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51" y="5625856"/>
            <a:ext cx="454154" cy="3207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20372" y="546601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5345" y="5654295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812" y="2832531"/>
            <a:ext cx="58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ЦО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0435" y="5052747"/>
            <a:ext cx="58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Юг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2642" y="4783158"/>
            <a:ext cx="14420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Сибирь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6528" y="5182175"/>
            <a:ext cx="8308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Урал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8905" y="4402571"/>
            <a:ext cx="14420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Поволжье</a:t>
            </a:r>
            <a:endParaRPr lang="ru-RU" sz="1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747" y="1116976"/>
            <a:ext cx="4012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Продажи по регионам</a:t>
            </a:r>
            <a:endParaRPr lang="ru-RU" sz="45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0" y="1614616"/>
            <a:ext cx="7076910" cy="51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724774"/>
            <a:ext cx="1273175" cy="526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850" y="5998400"/>
            <a:ext cx="19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grayscl/>
          </a:blip>
          <a:srcRect r="29671"/>
          <a:stretch/>
        </p:blipFill>
        <p:spPr>
          <a:xfrm>
            <a:off x="7390070" y="520501"/>
            <a:ext cx="4763888" cy="6337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086" y="1326330"/>
            <a:ext cx="8720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Динамика продаж дистрибуции (</a:t>
            </a:r>
            <a:r>
              <a:rPr lang="ru-RU" sz="3000" dirty="0" err="1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млдр</a:t>
            </a:r>
            <a:r>
              <a:rPr lang="ru-RU" sz="30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$)</a:t>
            </a:r>
            <a:endParaRPr lang="ru-RU" sz="3000" dirty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 rot="16200000" flipV="1">
            <a:off x="-450379" y="3779844"/>
            <a:ext cx="3123256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71" y="2556265"/>
            <a:ext cx="454154" cy="32074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18727" y="2550287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3,1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rot="16200000" flipV="1">
            <a:off x="399364" y="3779844"/>
            <a:ext cx="3123256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14" y="2556265"/>
            <a:ext cx="454154" cy="320746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768470" y="2550287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3,1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 rot="16200000" flipV="1">
            <a:off x="1467150" y="4007411"/>
            <a:ext cx="2668121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кругленный прямоугольник 101"/>
          <p:cNvSpPr/>
          <p:nvPr/>
        </p:nvSpPr>
        <p:spPr>
          <a:xfrm rot="16200000" flipV="1">
            <a:off x="2731231" y="4431274"/>
            <a:ext cx="1820395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40" y="3005302"/>
            <a:ext cx="454154" cy="320746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351" y="3844392"/>
            <a:ext cx="454154" cy="320746"/>
          </a:xfrm>
          <a:prstGeom prst="rect">
            <a:avLst/>
          </a:prstGeom>
        </p:spPr>
      </p:pic>
      <p:sp>
        <p:nvSpPr>
          <p:cNvPr id="105" name="Скругленный прямоугольник 104"/>
          <p:cNvSpPr/>
          <p:nvPr/>
        </p:nvSpPr>
        <p:spPr>
          <a:xfrm rot="16200000" flipV="1">
            <a:off x="3474741" y="4326499"/>
            <a:ext cx="2029945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кругленный прямоугольник 105"/>
          <p:cNvSpPr/>
          <p:nvPr/>
        </p:nvSpPr>
        <p:spPr>
          <a:xfrm rot="16200000" flipV="1">
            <a:off x="4229234" y="4240775"/>
            <a:ext cx="2201394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 rot="16200000" flipV="1">
            <a:off x="4977506" y="4140762"/>
            <a:ext cx="2401419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602" y="3684019"/>
            <a:ext cx="454154" cy="320746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842" y="3501491"/>
            <a:ext cx="454154" cy="320746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138" y="3291941"/>
            <a:ext cx="454154" cy="320746"/>
          </a:xfrm>
          <a:prstGeom prst="rect">
            <a:avLst/>
          </a:prstGeom>
        </p:spPr>
      </p:pic>
      <p:sp>
        <p:nvSpPr>
          <p:cNvPr id="111" name="Скругленный прямоугольник 110"/>
          <p:cNvSpPr/>
          <p:nvPr/>
        </p:nvSpPr>
        <p:spPr>
          <a:xfrm rot="16200000" flipV="1">
            <a:off x="5684372" y="4007412"/>
            <a:ext cx="2668120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/>
          <p:nvPr/>
        </p:nvSpPr>
        <p:spPr>
          <a:xfrm rot="16200000" flipV="1">
            <a:off x="6415596" y="3806181"/>
            <a:ext cx="3070582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 rot="16200000" flipV="1">
            <a:off x="7131737" y="3674037"/>
            <a:ext cx="3334869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173" y="2988964"/>
            <a:ext cx="454154" cy="32074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375" y="2625189"/>
            <a:ext cx="454154" cy="320746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793" y="2368040"/>
            <a:ext cx="454154" cy="320746"/>
          </a:xfrm>
          <a:prstGeom prst="rect">
            <a:avLst/>
          </a:prstGeom>
        </p:spPr>
      </p:pic>
      <p:sp>
        <p:nvSpPr>
          <p:cNvPr id="117" name="Скругленный прямоугольник 116"/>
          <p:cNvSpPr/>
          <p:nvPr/>
        </p:nvSpPr>
        <p:spPr>
          <a:xfrm rot="16200000" flipV="1">
            <a:off x="8301919" y="4004004"/>
            <a:ext cx="2674936" cy="5587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380" y="2993991"/>
            <a:ext cx="454154" cy="320746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2607230" y="3027175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2,7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47447" y="3843416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1,8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340886" y="368373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104155" y="3514415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2,3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85694" y="3291941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2,5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03349" y="2368040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3,6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825729" y="2998667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2,7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812116" y="2625189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454936" y="2995071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2,7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16" y="5329896"/>
            <a:ext cx="9082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2012             2013            2014             2015            2016             2017            2018            2019               2020             2021            2022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484" y="1841633"/>
            <a:ext cx="3484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/202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 -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724774"/>
            <a:ext cx="1273175" cy="52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850" y="5998400"/>
            <a:ext cx="19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851" y="1474085"/>
            <a:ext cx="62357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500" dirty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Value-added </a:t>
            </a:r>
            <a:r>
              <a:rPr lang="ru-RU" sz="3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дистрибуция</a:t>
            </a:r>
            <a:endParaRPr lang="ru-RU" altLang="ru-RU" sz="3500" dirty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партнёров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Построение решений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Демонстрационный центр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Сервисная поддержка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Маркетинговая поддержка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Финансовая поддержка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Партнерские мероприятия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В2В-портал</a:t>
            </a:r>
          </a:p>
          <a:p>
            <a:pPr marL="342900" indent="-342900">
              <a:lnSpc>
                <a:spcPct val="120000"/>
              </a:lnSpc>
              <a:buClr>
                <a:srgbClr val="FF5700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через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API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89" y="1428750"/>
            <a:ext cx="5259711" cy="5429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6481" y="3019990"/>
            <a:ext cx="4564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Мы больше,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ИТ-дистрибуция!</a:t>
            </a:r>
          </a:p>
          <a:p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Мы дистрибуция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сервис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724774"/>
            <a:ext cx="1273175" cy="52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850" y="5998400"/>
            <a:ext cx="19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851" y="1474085"/>
            <a:ext cx="62357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ru-RU" sz="3500" dirty="0" err="1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Nerpa</a:t>
            </a:r>
            <a:r>
              <a:rPr lang="ru-RU" altLang="ru-RU" sz="3500" dirty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altLang="ru-RU" sz="3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</a:t>
            </a:r>
          </a:p>
          <a:p>
            <a:pPr lvl="0"/>
            <a:r>
              <a:rPr lang="ru-RU" altLang="ru-RU" sz="3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мультифункциональный</a:t>
            </a:r>
          </a:p>
          <a:p>
            <a:pPr lvl="0"/>
            <a:r>
              <a:rPr lang="ru-RU" altLang="ru-RU" sz="3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проект </a:t>
            </a:r>
            <a:r>
              <a:rPr lang="en-US" altLang="ru-RU" sz="3500" dirty="0" smtClean="0">
                <a:solidFill>
                  <a:srgbClr val="FF57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OCS</a:t>
            </a:r>
            <a:endParaRPr lang="ru-RU" altLang="ru-RU" sz="3500" dirty="0">
              <a:solidFill>
                <a:srgbClr val="FF57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endParaRPr lang="ru-RU" dirty="0" smtClean="0">
              <a:solidFill>
                <a:srgbClr val="474747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Сборка ПК, СХД, серверов, сетевого оборудования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Контрактное производство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Локализация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импортной продукции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Проектирование, доработка и реконфигурация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по доставке и хранению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Пресейл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инжиниринг</a:t>
            </a:r>
          </a:p>
          <a:p>
            <a:pPr marL="342900" lvl="0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Сервисный центр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87" y="281627"/>
            <a:ext cx="2949686" cy="1442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6" y="1574545"/>
            <a:ext cx="5118102" cy="52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2466975"/>
            <a:ext cx="2368550" cy="2368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403314"/>
            <a:ext cx="1158875" cy="475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525" y="1624112"/>
            <a:ext cx="107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того, чтобы связаться с нами, вы можете: 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75" y="2466975"/>
            <a:ext cx="2368550" cy="2368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5" y="2466975"/>
            <a:ext cx="2368550" cy="2368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75" y="2466975"/>
            <a:ext cx="2368550" cy="2368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525" y="6169025"/>
            <a:ext cx="138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www.ocs.ru</a:t>
            </a:r>
            <a:endParaRPr lang="ru-RU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91" y="2762254"/>
            <a:ext cx="176041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Нам позвонить:</a:t>
            </a:r>
          </a:p>
          <a:p>
            <a:endParaRPr lang="ru-RU" sz="15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(495) 995-2575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(812) 324-2870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(800) 555-3999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(343) 379-4991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(383) 363-2795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4029" y="2791017"/>
            <a:ext cx="17400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Нам написать:</a:t>
            </a:r>
          </a:p>
          <a:p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info@ocs.ru</a:t>
            </a:r>
            <a:endParaRPr lang="en-US" sz="15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new@ocs.ru</a:t>
            </a:r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контакты продуктовых команд на </a:t>
            </a:r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сайте</a:t>
            </a:r>
            <a:endParaRPr lang="ru-RU" sz="1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1640" y="2791017"/>
            <a:ext cx="2049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Оставить заявку на любой из наших сервис </a:t>
            </a:r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на сайте</a:t>
            </a:r>
            <a:endParaRPr lang="ru-RU" sz="15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Оставить заявку на обучение на </a:t>
            </a:r>
            <a:r>
              <a:rPr lang="en-US" sz="15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ZubrIT</a:t>
            </a:r>
            <a:endParaRPr lang="ru-RU" sz="1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10793" y="2791017"/>
            <a:ext cx="2123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Найти нас в </a:t>
            </a:r>
            <a:r>
              <a:rPr lang="ru-RU" sz="15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соцсетях</a:t>
            </a:r>
            <a:r>
              <a:rPr lang="ru-RU" sz="15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15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Telegram</a:t>
            </a:r>
            <a:endParaRPr lang="ru-RU" sz="15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Вконтакте</a:t>
            </a:r>
            <a:endParaRPr lang="ru-RU" sz="15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1"/>
              </a:rPr>
              <a:t>YouTube</a:t>
            </a:r>
            <a:endParaRPr lang="ru-RU" sz="1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525" y="5155168"/>
            <a:ext cx="1073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встречи!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97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397</Words>
  <Application>Microsoft Office PowerPoint</Application>
  <PresentationFormat>Широкоэкранный</PresentationFormat>
  <Paragraphs>158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Neveykina Darya</dc:creator>
  <cp:lastModifiedBy>Alikhanashvili Yuliya</cp:lastModifiedBy>
  <cp:revision>64</cp:revision>
  <dcterms:created xsi:type="dcterms:W3CDTF">2023-02-15T11:08:21Z</dcterms:created>
  <dcterms:modified xsi:type="dcterms:W3CDTF">2023-04-25T09:16:18Z</dcterms:modified>
</cp:coreProperties>
</file>